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7" r:id="rId4"/>
    <p:sldId id="264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90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2021-08-27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4.png"/><Relationship Id="rId18" Type="http://schemas.microsoft.com/office/2007/relationships/hdphoto" Target="../media/hdphoto12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17" Type="http://schemas.openxmlformats.org/officeDocument/2006/relationships/image" Target="../media/image16.png"/><Relationship Id="rId2" Type="http://schemas.openxmlformats.org/officeDocument/2006/relationships/image" Target="../media/image8.tiff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9.wdp"/><Relationship Id="rId18" Type="http://schemas.openxmlformats.org/officeDocument/2006/relationships/image" Target="../media/image16.png"/><Relationship Id="rId3" Type="http://schemas.openxmlformats.org/officeDocument/2006/relationships/image" Target="../media/image18.svg"/><Relationship Id="rId7" Type="http://schemas.microsoft.com/office/2007/relationships/hdphoto" Target="../media/hdphoto6.wdp"/><Relationship Id="rId12" Type="http://schemas.openxmlformats.org/officeDocument/2006/relationships/image" Target="../media/image13.png"/><Relationship Id="rId17" Type="http://schemas.microsoft.com/office/2007/relationships/hdphoto" Target="../media/hdphoto11.wdp"/><Relationship Id="rId2" Type="http://schemas.openxmlformats.org/officeDocument/2006/relationships/image" Target="../media/image1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2.png"/><Relationship Id="rId19" Type="http://schemas.microsoft.com/office/2007/relationships/hdphoto" Target="../media/hdphoto12.wdp"/><Relationship Id="rId4" Type="http://schemas.openxmlformats.org/officeDocument/2006/relationships/image" Target="../media/image9.png"/><Relationship Id="rId9" Type="http://schemas.microsoft.com/office/2007/relationships/hdphoto" Target="../media/hdphoto7.wdp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113" y="15881"/>
            <a:ext cx="3724314" cy="3413118"/>
          </a:xfrm>
          <a:prstGeom prst="rect">
            <a:avLst/>
          </a:prstGeom>
        </p:spPr>
      </p:pic>
      <p:pic>
        <p:nvPicPr>
          <p:cNvPr id="4" name="Picture 3" descr="A group of ladybugs on a leafy plant&#10;&#10;Description automatically generated with low confidence">
            <a:extLst>
              <a:ext uri="{FF2B5EF4-FFF2-40B4-BE49-F238E27FC236}">
                <a16:creationId xmlns:a16="http://schemas.microsoft.com/office/drawing/2014/main" id="{D014312A-9B3D-4EAE-B10E-5A47A27F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13666" r="291" b="13134"/>
          <a:stretch/>
        </p:blipFill>
        <p:spPr>
          <a:xfrm>
            <a:off x="2593847" y="3429000"/>
            <a:ext cx="7004308" cy="3453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190705" y="21552"/>
            <a:ext cx="3312744" cy="35021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99C992-57EA-4DCF-9D4A-8D5ED369B177}"/>
              </a:ext>
            </a:extLst>
          </p:cNvPr>
          <p:cNvCxnSpPr>
            <a:cxnSpLocks/>
          </p:cNvCxnSpPr>
          <p:nvPr/>
        </p:nvCxnSpPr>
        <p:spPr>
          <a:xfrm>
            <a:off x="2456113" y="3428999"/>
            <a:ext cx="7142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B697D7-95ED-4AC3-9EF9-09E7D631BF5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342899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AA3349-29AF-439D-A231-26732A9E1D79}"/>
              </a:ext>
            </a:extLst>
          </p:cNvPr>
          <p:cNvSpPr txBox="1"/>
          <p:nvPr/>
        </p:nvSpPr>
        <p:spPr>
          <a:xfrm>
            <a:off x="6095998" y="15880"/>
            <a:ext cx="409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678272" y="15880"/>
            <a:ext cx="415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678272" y="3444880"/>
            <a:ext cx="39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81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AA0BC274-0444-413C-9F2F-A10DD36F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7" y="199491"/>
            <a:ext cx="2285776" cy="315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A1A0-6B6A-4972-A1C5-7440565B2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3525273" y="-103247"/>
            <a:ext cx="3454146" cy="365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98B9E-EE83-4B85-8D94-CE7B69A39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549F-3233-4590-9CC7-90AA072EAE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429001" y="3433500"/>
            <a:ext cx="364668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3F3AC-14E0-4AD6-A234-9B3ECD670554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88F62-0303-45E9-813F-40EE470B78B7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0E72-ED1B-42B5-B89F-294659424291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2FE9C-37F6-4A2C-89ED-0E82DEEDD6DA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9B78D9-FFE1-405D-B62A-00039D030DA7}"/>
              </a:ext>
            </a:extLst>
          </p:cNvPr>
          <p:cNvSpPr/>
          <p:nvPr/>
        </p:nvSpPr>
        <p:spPr>
          <a:xfrm>
            <a:off x="1904323" y="2256095"/>
            <a:ext cx="147600" cy="1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5B492-47D0-48F7-83F1-837EF1EB0350}"/>
              </a:ext>
            </a:extLst>
          </p:cNvPr>
          <p:cNvSpPr txBox="1"/>
          <p:nvPr/>
        </p:nvSpPr>
        <p:spPr>
          <a:xfrm>
            <a:off x="451228" y="2357703"/>
            <a:ext cx="24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spc="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-13.05, -71.55</a:t>
            </a:r>
          </a:p>
        </p:txBody>
      </p:sp>
    </p:spTree>
    <p:extLst>
      <p:ext uri="{BB962C8B-B14F-4D97-AF65-F5344CB8AC3E}">
        <p14:creationId xmlns:p14="http://schemas.microsoft.com/office/powerpoint/2010/main" val="412452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68213-18DE-47E4-8918-5FA98E494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6982" b="11511"/>
          <a:stretch/>
        </p:blipFill>
        <p:spPr>
          <a:xfrm>
            <a:off x="1094191" y="681607"/>
            <a:ext cx="10812625" cy="5414644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532785" y="4756798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756570" y="4148624"/>
            <a:ext cx="306765" cy="460147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857149" y="3488679"/>
            <a:ext cx="583386" cy="642784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5038494" y="2334300"/>
            <a:ext cx="781986" cy="1159845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075728" y="1795787"/>
            <a:ext cx="1150814" cy="1500646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652054" y="1512230"/>
            <a:ext cx="930935" cy="1595877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873926" y="899529"/>
            <a:ext cx="938029" cy="1792515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309339" y="21153"/>
            <a:ext cx="739429" cy="86266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56134" y="1028406"/>
            <a:ext cx="0" cy="515402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038494" y="648866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1217558" y="296195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elapsed days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CE89B-9E56-4389-AE12-297C18D1CEAB}"/>
              </a:ext>
            </a:extLst>
          </p:cNvPr>
          <p:cNvGrpSpPr/>
          <p:nvPr/>
        </p:nvGrpSpPr>
        <p:grpSpPr>
          <a:xfrm>
            <a:off x="11126775" y="-91826"/>
            <a:ext cx="371324" cy="1029406"/>
            <a:chOff x="10445550" y="4927526"/>
            <a:chExt cx="371324" cy="102940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59B315-421C-4BB9-8E48-251B62A8562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219D1-A30B-4934-BA5A-D27DF191E06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26185" y="4756798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526185" y="3296433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26185" y="1846969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609033" y="616482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2909953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5529950" y="6145390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4EF97-3D07-42D8-9AB4-3E494B16AD78}"/>
              </a:ext>
            </a:extLst>
          </p:cNvPr>
          <p:cNvGrpSpPr/>
          <p:nvPr/>
        </p:nvGrpSpPr>
        <p:grpSpPr>
          <a:xfrm>
            <a:off x="1127453" y="269523"/>
            <a:ext cx="4302034" cy="707886"/>
            <a:chOff x="7819275" y="5099765"/>
            <a:chExt cx="430203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AEC73-F426-4C41-9207-C9960C0BEDF0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5668BE-04F8-4632-A3D2-FBF2AB63A091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47DF1-F9A6-43BD-B3E8-B387355A637D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4235029" y="615439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36FDE-8524-4C8F-BA19-DBA8F9040B9E}"/>
              </a:ext>
            </a:extLst>
          </p:cNvPr>
          <p:cNvCxnSpPr>
            <a:cxnSpLocks/>
          </p:cNvCxnSpPr>
          <p:nvPr/>
        </p:nvCxnSpPr>
        <p:spPr>
          <a:xfrm>
            <a:off x="956134" y="6168923"/>
            <a:ext cx="1023832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8606864-DA7A-4257-8E37-EC20BDFAB1E4}"/>
              </a:ext>
            </a:extLst>
          </p:cNvPr>
          <p:cNvSpPr txBox="1"/>
          <p:nvPr/>
        </p:nvSpPr>
        <p:spPr>
          <a:xfrm>
            <a:off x="6864898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D5AE9-665D-4D64-A4AA-0AA0894565B7}"/>
              </a:ext>
            </a:extLst>
          </p:cNvPr>
          <p:cNvSpPr txBox="1"/>
          <p:nvPr/>
        </p:nvSpPr>
        <p:spPr>
          <a:xfrm>
            <a:off x="8175966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685D1-1C1D-487B-BC26-68475F6013B3}"/>
              </a:ext>
            </a:extLst>
          </p:cNvPr>
          <p:cNvSpPr txBox="1"/>
          <p:nvPr/>
        </p:nvSpPr>
        <p:spPr>
          <a:xfrm>
            <a:off x="9502742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CC189-F437-4CA4-9712-6DF48E98E510}"/>
              </a:ext>
            </a:extLst>
          </p:cNvPr>
          <p:cNvSpPr txBox="1"/>
          <p:nvPr/>
        </p:nvSpPr>
        <p:spPr>
          <a:xfrm>
            <a:off x="10819843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raphic 17">
            <a:extLst>
              <a:ext uri="{FF2B5EF4-FFF2-40B4-BE49-F238E27FC236}">
                <a16:creationId xmlns:a16="http://schemas.microsoft.com/office/drawing/2014/main" id="{4363A9EB-E03F-4F11-B81E-4F972DE476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208" r="15895" b="7983"/>
          <a:stretch/>
        </p:blipFill>
        <p:spPr>
          <a:xfrm>
            <a:off x="944766" y="269615"/>
            <a:ext cx="11247234" cy="5924887"/>
          </a:xfrm>
          <a:prstGeom prst="rect">
            <a:avLst/>
          </a:prstGeom>
        </p:spPr>
      </p:pic>
      <p:pic>
        <p:nvPicPr>
          <p:cNvPr id="6" name="Picture 5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318A5ACB-5678-4159-9892-D0A657D8A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4961604" y="5543388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6948420D-4F06-47F5-8528-BB5218FA9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5704566" y="4732237"/>
            <a:ext cx="306765" cy="460147"/>
          </a:xfrm>
          <a:prstGeom prst="rect">
            <a:avLst/>
          </a:prstGeom>
        </p:spPr>
      </p:pic>
      <p:pic>
        <p:nvPicPr>
          <p:cNvPr id="8" name="Picture 7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987B6D33-E651-4164-AD86-0699149A00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6345358" y="3918490"/>
            <a:ext cx="583386" cy="642784"/>
          </a:xfrm>
          <a:prstGeom prst="rect">
            <a:avLst/>
          </a:prstGeom>
        </p:spPr>
      </p:pic>
      <p:pic>
        <p:nvPicPr>
          <p:cNvPr id="9" name="Picture 8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F7D47AF0-F368-4211-BF92-5AD4D290A0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7208928" y="2909160"/>
            <a:ext cx="781986" cy="1159845"/>
          </a:xfrm>
          <a:prstGeom prst="rect">
            <a:avLst/>
          </a:prstGeom>
        </p:spPr>
      </p:pic>
      <p:pic>
        <p:nvPicPr>
          <p:cNvPr id="10" name="Picture 9" descr="A close up of a pink wall&#10;&#10;Description automatically generated">
            <a:extLst>
              <a:ext uri="{FF2B5EF4-FFF2-40B4-BE49-F238E27FC236}">
                <a16:creationId xmlns:a16="http://schemas.microsoft.com/office/drawing/2014/main" id="{D7E562C8-F8C6-414D-8B90-A6FD6547BE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7774553" y="2206452"/>
            <a:ext cx="1150814" cy="1500646"/>
          </a:xfrm>
          <a:prstGeom prst="rect">
            <a:avLst/>
          </a:prstGeom>
        </p:spPr>
      </p:pic>
      <p:pic>
        <p:nvPicPr>
          <p:cNvPr id="11" name="Picture 10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4DCA3F31-2EEE-4299-A8AC-F5570A0DAB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8771941" y="1408513"/>
            <a:ext cx="930935" cy="1595877"/>
          </a:xfrm>
          <a:prstGeom prst="rect">
            <a:avLst/>
          </a:prstGeom>
        </p:spPr>
      </p:pic>
      <p:pic>
        <p:nvPicPr>
          <p:cNvPr id="12" name="Picture 1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E36EAA83-681F-4052-96C0-7C189E6DA0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9775371" y="804891"/>
            <a:ext cx="938029" cy="1792515"/>
          </a:xfrm>
          <a:prstGeom prst="rect">
            <a:avLst/>
          </a:prstGeom>
        </p:spPr>
      </p:pic>
      <p:pic>
        <p:nvPicPr>
          <p:cNvPr id="13" name="Picture 12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180CC671-DF56-486F-88D1-B5A4EBAFD92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936317" y="270312"/>
            <a:ext cx="739429" cy="862667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F051752-F8DF-49A1-97FB-510744DCD14B}"/>
              </a:ext>
            </a:extLst>
          </p:cNvPr>
          <p:cNvGrpSpPr/>
          <p:nvPr/>
        </p:nvGrpSpPr>
        <p:grpSpPr>
          <a:xfrm>
            <a:off x="11748211" y="186942"/>
            <a:ext cx="371324" cy="1029406"/>
            <a:chOff x="10445550" y="4927526"/>
            <a:chExt cx="371324" cy="1029406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CE0EF894-3BF7-4D8D-BC44-0767A805026E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2C41BB3-3579-4D9F-8C9B-CF371A05B32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53DB8126-0592-40B4-B282-B8510688CC6F}"/>
              </a:ext>
            </a:extLst>
          </p:cNvPr>
          <p:cNvSpPr txBox="1"/>
          <p:nvPr/>
        </p:nvSpPr>
        <p:spPr>
          <a:xfrm>
            <a:off x="5291381" y="6531051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elapsed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D973D-EB58-4138-9A4B-0F01C5F82D89}"/>
              </a:ext>
            </a:extLst>
          </p:cNvPr>
          <p:cNvSpPr txBox="1"/>
          <p:nvPr/>
        </p:nvSpPr>
        <p:spPr>
          <a:xfrm rot="16200000">
            <a:off x="-1120709" y="3047392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6CF4D-1D4D-4D1C-B58A-BDCF7DC2F446}"/>
              </a:ext>
            </a:extLst>
          </p:cNvPr>
          <p:cNvSpPr txBox="1"/>
          <p:nvPr/>
        </p:nvSpPr>
        <p:spPr>
          <a:xfrm>
            <a:off x="1362527" y="6194502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27211E-D7FF-4C9F-AED8-F30D024F7A34}"/>
              </a:ext>
            </a:extLst>
          </p:cNvPr>
          <p:cNvSpPr txBox="1"/>
          <p:nvPr/>
        </p:nvSpPr>
        <p:spPr>
          <a:xfrm>
            <a:off x="4146615" y="6194502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C1E70-FFF2-46D0-BC2B-5DC60F2936B3}"/>
              </a:ext>
            </a:extLst>
          </p:cNvPr>
          <p:cNvSpPr txBox="1"/>
          <p:nvPr/>
        </p:nvSpPr>
        <p:spPr>
          <a:xfrm>
            <a:off x="6900620" y="6194502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2F983-E82E-4315-90B8-F7CD3C8B966A}"/>
              </a:ext>
            </a:extLst>
          </p:cNvPr>
          <p:cNvSpPr txBox="1"/>
          <p:nvPr/>
        </p:nvSpPr>
        <p:spPr>
          <a:xfrm>
            <a:off x="9652103" y="6194502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3BAE8-FF62-4869-8B9A-4A55A5BF084F}"/>
              </a:ext>
            </a:extLst>
          </p:cNvPr>
          <p:cNvSpPr txBox="1"/>
          <p:nvPr/>
        </p:nvSpPr>
        <p:spPr>
          <a:xfrm>
            <a:off x="602108" y="550363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F5AEF8-BE03-4785-BFA2-56E224877DCE}"/>
              </a:ext>
            </a:extLst>
          </p:cNvPr>
          <p:cNvSpPr txBox="1"/>
          <p:nvPr/>
        </p:nvSpPr>
        <p:spPr>
          <a:xfrm>
            <a:off x="602108" y="479775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A43C0-6529-4B93-845E-A3A47DF87705}"/>
              </a:ext>
            </a:extLst>
          </p:cNvPr>
          <p:cNvSpPr txBox="1"/>
          <p:nvPr/>
        </p:nvSpPr>
        <p:spPr>
          <a:xfrm>
            <a:off x="602108" y="4114611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45D030-AE03-4C17-9614-E288A2B012A3}"/>
              </a:ext>
            </a:extLst>
          </p:cNvPr>
          <p:cNvSpPr txBox="1"/>
          <p:nvPr/>
        </p:nvSpPr>
        <p:spPr>
          <a:xfrm>
            <a:off x="602108" y="340879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B31A5-03C8-4255-AB05-5B3026602349}"/>
              </a:ext>
            </a:extLst>
          </p:cNvPr>
          <p:cNvSpPr txBox="1"/>
          <p:nvPr/>
        </p:nvSpPr>
        <p:spPr>
          <a:xfrm>
            <a:off x="602108" y="272565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D9640-8FA9-4999-94C3-D01A741E440A}"/>
              </a:ext>
            </a:extLst>
          </p:cNvPr>
          <p:cNvSpPr txBox="1"/>
          <p:nvPr/>
        </p:nvSpPr>
        <p:spPr>
          <a:xfrm>
            <a:off x="602108" y="199953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78DB0-AC91-464E-BE0F-1058620FD22C}"/>
              </a:ext>
            </a:extLst>
          </p:cNvPr>
          <p:cNvSpPr txBox="1"/>
          <p:nvPr/>
        </p:nvSpPr>
        <p:spPr>
          <a:xfrm>
            <a:off x="602108" y="13086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03BCA7-265E-407F-8BE9-974F734AC5C0}"/>
              </a:ext>
            </a:extLst>
          </p:cNvPr>
          <p:cNvSpPr txBox="1"/>
          <p:nvPr/>
        </p:nvSpPr>
        <p:spPr>
          <a:xfrm>
            <a:off x="602108" y="62552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66714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AEED8579-519C-4958-AA1D-DC70B1CF9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r="10864" b="10438"/>
          <a:stretch/>
        </p:blipFill>
        <p:spPr>
          <a:xfrm>
            <a:off x="1132089" y="225039"/>
            <a:ext cx="8974069" cy="54794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4944560" y="6123963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457308" y="2776934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produced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1729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479642" y="131623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479642" y="275526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479642" y="414940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479642" y="55835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384430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132089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657659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9378044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132089" y="159093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3895046" y="282048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085841" y="586729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802</TotalTime>
  <Words>71</Words>
  <Application>Microsoft Office PowerPoint</Application>
  <PresentationFormat>Widescreen</PresentationFormat>
  <Paragraphs>51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Open Sans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boehmm@student.ubc.ca</cp:lastModifiedBy>
  <cp:revision>61</cp:revision>
  <dcterms:created xsi:type="dcterms:W3CDTF">2020-08-07T03:29:51Z</dcterms:created>
  <dcterms:modified xsi:type="dcterms:W3CDTF">2021-08-27T21:35:34Z</dcterms:modified>
</cp:coreProperties>
</file>